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2" r:id="rId3"/>
    <p:sldId id="263" r:id="rId4"/>
    <p:sldId id="265" r:id="rId5"/>
    <p:sldId id="266" r:id="rId6"/>
    <p:sldId id="267" r:id="rId7"/>
    <p:sldId id="26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758" autoAdjust="0"/>
    <p:restoredTop sz="94660"/>
  </p:normalViewPr>
  <p:slideViewPr>
    <p:cSldViewPr snapToGrid="0">
      <p:cViewPr>
        <p:scale>
          <a:sx n="66" d="100"/>
          <a:sy n="66" d="100"/>
        </p:scale>
        <p:origin x="1692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21A2-DDB4-44CD-9F89-24326B8C6DF2}" type="datetimeFigureOut">
              <a:rPr lang="es-ES" smtClean="0"/>
              <a:t>27/05/2024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2FAD-E96F-4C0A-8A17-8896A1FC6F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6576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21A2-DDB4-44CD-9F89-24326B8C6DF2}" type="datetimeFigureOut">
              <a:rPr lang="es-ES" smtClean="0"/>
              <a:t>27/05/2024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2FAD-E96F-4C0A-8A17-8896A1FC6F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9591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21A2-DDB4-44CD-9F89-24326B8C6DF2}" type="datetimeFigureOut">
              <a:rPr lang="es-ES" smtClean="0"/>
              <a:t>27/05/2024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2FAD-E96F-4C0A-8A17-8896A1FC6F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625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21A2-DDB4-44CD-9F89-24326B8C6DF2}" type="datetimeFigureOut">
              <a:rPr lang="es-ES" smtClean="0"/>
              <a:t>27/05/2024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2FAD-E96F-4C0A-8A17-8896A1FC6F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816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21A2-DDB4-44CD-9F89-24326B8C6DF2}" type="datetimeFigureOut">
              <a:rPr lang="es-ES" smtClean="0"/>
              <a:t>27/05/2024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2FAD-E96F-4C0A-8A17-8896A1FC6F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628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21A2-DDB4-44CD-9F89-24326B8C6DF2}" type="datetimeFigureOut">
              <a:rPr lang="es-ES" smtClean="0"/>
              <a:t>27/05/2024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2FAD-E96F-4C0A-8A17-8896A1FC6F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1110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21A2-DDB4-44CD-9F89-24326B8C6DF2}" type="datetimeFigureOut">
              <a:rPr lang="es-ES" smtClean="0"/>
              <a:t>27/05/2024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2FAD-E96F-4C0A-8A17-8896A1FC6F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271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21A2-DDB4-44CD-9F89-24326B8C6DF2}" type="datetimeFigureOut">
              <a:rPr lang="es-ES" smtClean="0"/>
              <a:t>27/05/2024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2FAD-E96F-4C0A-8A17-8896A1FC6F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3032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21A2-DDB4-44CD-9F89-24326B8C6DF2}" type="datetimeFigureOut">
              <a:rPr lang="es-ES" smtClean="0"/>
              <a:t>27/05/2024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2FAD-E96F-4C0A-8A17-8896A1FC6F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1951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21A2-DDB4-44CD-9F89-24326B8C6DF2}" type="datetimeFigureOut">
              <a:rPr lang="es-ES" smtClean="0"/>
              <a:t>27/05/2024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2FAD-E96F-4C0A-8A17-8896A1FC6F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3575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21A2-DDB4-44CD-9F89-24326B8C6DF2}" type="datetimeFigureOut">
              <a:rPr lang="es-ES" smtClean="0"/>
              <a:t>27/05/2024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2FAD-E96F-4C0A-8A17-8896A1FC6F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3273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A21A2-DDB4-44CD-9F89-24326B8C6DF2}" type="datetimeFigureOut">
              <a:rPr lang="es-ES" smtClean="0"/>
              <a:t>27/05/2024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92FAD-E96F-4C0A-8A17-8896A1FC6F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84153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198E02A3-8285-4729-998B-E9F7643BB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33" r="2642" b="1742"/>
          <a:stretch/>
        </p:blipFill>
        <p:spPr>
          <a:xfrm>
            <a:off x="-3867001" y="76802"/>
            <a:ext cx="16040687" cy="9026524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F02238-FC03-48E6-9C15-F2705BC5D5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>
                <a:latin typeface="Arial Black" panose="020B0A04020102020204" pitchFamily="34" charset="0"/>
              </a:rPr>
              <a:t>BOIRA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4922E5-DBC9-4F8E-9184-BA0F2CAF97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ca-ES" sz="2800" b="1" dirty="0">
                <a:latin typeface="Arial Black" panose="020B0A04020102020204" pitchFamily="34" charset="0"/>
              </a:rPr>
              <a:t>Redescobreix</a:t>
            </a:r>
            <a:r>
              <a:rPr lang="es-ES" sz="2800" b="1" dirty="0">
                <a:latin typeface="Arial Black" panose="020B0A04020102020204" pitchFamily="34" charset="0"/>
              </a:rPr>
              <a:t> el </a:t>
            </a:r>
            <a:r>
              <a:rPr lang="ca-ES" sz="2800" b="1" dirty="0">
                <a:latin typeface="Arial Black" panose="020B0A04020102020204" pitchFamily="34" charset="0"/>
              </a:rPr>
              <a:t>món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480DDED-855C-4115-BE4D-5A683B5F6243}"/>
              </a:ext>
            </a:extLst>
          </p:cNvPr>
          <p:cNvGrpSpPr/>
          <p:nvPr/>
        </p:nvGrpSpPr>
        <p:grpSpPr>
          <a:xfrm>
            <a:off x="-3318121" y="-4704035"/>
            <a:ext cx="18072080" cy="14572832"/>
            <a:chOff x="-3318121" y="-4704035"/>
            <a:chExt cx="18072080" cy="14572832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B4A3E403-0583-41AF-93FB-71C0A4AD2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782642" y="5036358"/>
              <a:ext cx="10910738" cy="4832439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A175C13C-EFA1-4B0E-8AE2-78720F0BE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-1213634" y="5033771"/>
              <a:ext cx="6659592" cy="2949578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EBA5CC8-988B-48EF-B6B3-DE241E06C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3318121" y="-823118"/>
              <a:ext cx="6659592" cy="2949578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C6C6C4C7-3D0E-4AE3-8A53-42931DB04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6200000">
              <a:off x="-5537820" y="1433917"/>
              <a:ext cx="10910738" cy="4832439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862ADAEB-AB5A-4C05-B9AF-EBFBACA0C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1357735" y="-2792976"/>
              <a:ext cx="10910738" cy="4832439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F6A070AE-CF6C-42AF-9722-939D4A124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3505756">
              <a:off x="6684220" y="-1664886"/>
              <a:ext cx="10910738" cy="4832439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13EBCB1E-36EB-42AC-98CA-AE9F6A4D0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6129081" y="-1397987"/>
              <a:ext cx="6659592" cy="2949578"/>
            </a:xfrm>
            <a:prstGeom prst="rect">
              <a:avLst/>
            </a:prstGeom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EE0DF2A8-0A46-4DB8-97FA-40263A587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5400000">
              <a:off x="8802249" y="3558814"/>
              <a:ext cx="6659592" cy="2949578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C203206B-9CA6-4C8E-AA6F-495B3C84FB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8094367" y="5261605"/>
              <a:ext cx="6659592" cy="2949578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EE68D86C-39BA-46F7-A3B9-4C21A29E67DE}"/>
              </a:ext>
            </a:extLst>
          </p:cNvPr>
          <p:cNvGrpSpPr/>
          <p:nvPr/>
        </p:nvGrpSpPr>
        <p:grpSpPr>
          <a:xfrm rot="10800000">
            <a:off x="-244363" y="-1391382"/>
            <a:ext cx="13530642" cy="10910740"/>
            <a:chOff x="-3318121" y="-4704035"/>
            <a:chExt cx="18072080" cy="14572832"/>
          </a:xfrm>
        </p:grpSpPr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B95E73A0-5AFA-4B1B-A246-E6F89E2D7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782642" y="5036358"/>
              <a:ext cx="10910738" cy="4832439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6FB89201-8097-45BC-A950-ED4A8A261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-1213634" y="5033771"/>
              <a:ext cx="6659592" cy="2949578"/>
            </a:xfrm>
            <a:prstGeom prst="rect">
              <a:avLst/>
            </a:prstGeom>
          </p:spPr>
        </p:pic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90A3C004-D543-40AB-9587-9B5E10D47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3318121" y="-823118"/>
              <a:ext cx="6659592" cy="2949578"/>
            </a:xfrm>
            <a:prstGeom prst="rect">
              <a:avLst/>
            </a:prstGeom>
          </p:spPr>
        </p:pic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C4260AB2-3C44-41FF-9D6B-0C4C47580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6200000">
              <a:off x="-5537820" y="1433917"/>
              <a:ext cx="10910738" cy="4832439"/>
            </a:xfrm>
            <a:prstGeom prst="rect">
              <a:avLst/>
            </a:prstGeom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F8850D0F-83F1-4405-94AC-4F1BFF46F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1357735" y="-2792976"/>
              <a:ext cx="10910738" cy="4832439"/>
            </a:xfrm>
            <a:prstGeom prst="rect">
              <a:avLst/>
            </a:prstGeom>
          </p:spPr>
        </p:pic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DEB61E9A-9290-4863-94B6-232525A5E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3505756">
              <a:off x="6684220" y="-1664886"/>
              <a:ext cx="10910738" cy="4832439"/>
            </a:xfrm>
            <a:prstGeom prst="rect">
              <a:avLst/>
            </a:prstGeom>
          </p:spPr>
        </p:pic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F43BCFA9-5A7D-4483-BAA0-49D285C426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6129081" y="-1397987"/>
              <a:ext cx="6659592" cy="2949578"/>
            </a:xfrm>
            <a:prstGeom prst="rect">
              <a:avLst/>
            </a:prstGeom>
          </p:spPr>
        </p:pic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461448F5-61A5-4F6C-BC23-D1B81C32B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5400000">
              <a:off x="8802249" y="3558814"/>
              <a:ext cx="6659592" cy="2949578"/>
            </a:xfrm>
            <a:prstGeom prst="rect">
              <a:avLst/>
            </a:prstGeom>
          </p:spPr>
        </p:pic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879BF2AC-F7DA-4F03-93B4-1AA932709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8094367" y="5261605"/>
              <a:ext cx="6659592" cy="2949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907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198E02A3-8285-4729-998B-E9F7643BB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33" r="2642" b="1742"/>
          <a:stretch/>
        </p:blipFill>
        <p:spPr>
          <a:xfrm>
            <a:off x="-224283" y="-211371"/>
            <a:ext cx="17926320" cy="1008762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F02238-FC03-48E6-9C15-F2705BC5D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1279" y="-254329"/>
            <a:ext cx="9144000" cy="2387600"/>
          </a:xfrm>
        </p:spPr>
        <p:txBody>
          <a:bodyPr/>
          <a:lstStyle/>
          <a:p>
            <a:pPr algn="l"/>
            <a:r>
              <a:rPr lang="es-ES" sz="6000" dirty="0">
                <a:latin typeface="Arial Black" panose="020B0A04020102020204" pitchFamily="34" charset="0"/>
              </a:rPr>
              <a:t>BOIRA</a:t>
            </a:r>
            <a:endParaRPr lang="es-ES" dirty="0">
              <a:latin typeface="Arial Black" panose="020B0A040201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4922E5-DBC9-4F8E-9184-BA0F2CAF9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3183" y="1905607"/>
            <a:ext cx="9144000" cy="702647"/>
          </a:xfrm>
        </p:spPr>
        <p:txBody>
          <a:bodyPr>
            <a:normAutofit/>
          </a:bodyPr>
          <a:lstStyle/>
          <a:p>
            <a:pPr algn="l"/>
            <a:r>
              <a:rPr lang="es-ES" sz="4000" dirty="0" err="1">
                <a:latin typeface="Arial Black" panose="020B0A04020102020204" pitchFamily="34" charset="0"/>
              </a:rPr>
              <a:t>Descripció</a:t>
            </a:r>
            <a:r>
              <a:rPr lang="es-ES" sz="4000" dirty="0">
                <a:latin typeface="Arial Black" panose="020B0A04020102020204" pitchFamily="34" charset="0"/>
              </a:rPr>
              <a:t> del problema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480DDED-855C-4115-BE4D-5A683B5F6243}"/>
              </a:ext>
            </a:extLst>
          </p:cNvPr>
          <p:cNvGrpSpPr/>
          <p:nvPr/>
        </p:nvGrpSpPr>
        <p:grpSpPr>
          <a:xfrm>
            <a:off x="-3318121" y="-4704035"/>
            <a:ext cx="18072080" cy="14572832"/>
            <a:chOff x="-3318121" y="-4704035"/>
            <a:chExt cx="18072080" cy="14572832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B4A3E403-0583-41AF-93FB-71C0A4AD2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782642" y="5036358"/>
              <a:ext cx="10910738" cy="4832439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A175C13C-EFA1-4B0E-8AE2-78720F0BE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-1213634" y="5033771"/>
              <a:ext cx="6659592" cy="2949578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EBA5CC8-988B-48EF-B6B3-DE241E06C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3318121" y="-823118"/>
              <a:ext cx="6659592" cy="2949578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C6C6C4C7-3D0E-4AE3-8A53-42931DB04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6200000">
              <a:off x="-5537820" y="1433917"/>
              <a:ext cx="10910738" cy="4832439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862ADAEB-AB5A-4C05-B9AF-EBFBACA0C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1357735" y="-2792976"/>
              <a:ext cx="10910738" cy="4832439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F6A070AE-CF6C-42AF-9722-939D4A124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3505756">
              <a:off x="6684220" y="-1664886"/>
              <a:ext cx="10910738" cy="4832439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13EBCB1E-36EB-42AC-98CA-AE9F6A4D0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6129081" y="-1397987"/>
              <a:ext cx="6659592" cy="2949578"/>
            </a:xfrm>
            <a:prstGeom prst="rect">
              <a:avLst/>
            </a:prstGeom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EE0DF2A8-0A46-4DB8-97FA-40263A587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5400000">
              <a:off x="8802249" y="3558814"/>
              <a:ext cx="6659592" cy="2949578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C203206B-9CA6-4C8E-AA6F-495B3C84FB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8094367" y="5261605"/>
              <a:ext cx="6659592" cy="2949578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571F67C9-284D-4D9B-9A11-3CD42EA265FF}"/>
              </a:ext>
            </a:extLst>
          </p:cNvPr>
          <p:cNvGrpSpPr/>
          <p:nvPr/>
        </p:nvGrpSpPr>
        <p:grpSpPr>
          <a:xfrm rot="10800000">
            <a:off x="-4765521" y="-4563418"/>
            <a:ext cx="22685324" cy="18292825"/>
            <a:chOff x="-3318121" y="-4704035"/>
            <a:chExt cx="18072080" cy="14572832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7E16C4EB-5299-4C84-AB96-95FEF1212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782642" y="5036358"/>
              <a:ext cx="10910738" cy="4832439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637C5A53-EF7C-47E4-A159-F028142F7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-1213634" y="5033771"/>
              <a:ext cx="6659592" cy="2949578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975476DE-9418-49E7-8B7B-1FF44D2B5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3318121" y="-823118"/>
              <a:ext cx="6659592" cy="2949578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E260EA4C-B014-44B3-B7F8-B5402717E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6200000">
              <a:off x="-5537820" y="1433917"/>
              <a:ext cx="10910738" cy="4832439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79C4C122-5888-46B0-A559-010D09928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1357735" y="-2792976"/>
              <a:ext cx="10910738" cy="4832439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3DB64621-7EA0-469A-8A3B-4EC243423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3505756">
              <a:off x="6684220" y="-1664886"/>
              <a:ext cx="10910738" cy="4832439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0EB2084B-F9D3-4424-B00F-F246264F8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6129081" y="-1397987"/>
              <a:ext cx="6659592" cy="2949578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6557405F-47C9-459A-98C6-09003C2F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5400000">
              <a:off x="8802249" y="3558814"/>
              <a:ext cx="6659592" cy="2949578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BB6DB0BD-01F9-481D-A907-2365D11938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8094367" y="5261605"/>
              <a:ext cx="6659592" cy="2949578"/>
            </a:xfrm>
            <a:prstGeom prst="rect">
              <a:avLst/>
            </a:prstGeom>
          </p:spPr>
        </p:pic>
      </p:grpSp>
      <p:sp>
        <p:nvSpPr>
          <p:cNvPr id="46" name="Marcador de contenido 2">
            <a:extLst>
              <a:ext uri="{FF2B5EF4-FFF2-40B4-BE49-F238E27FC236}">
                <a16:creationId xmlns:a16="http://schemas.microsoft.com/office/drawing/2014/main" id="{69455D67-4230-48F9-ABCA-3D4C0CD1AE43}"/>
              </a:ext>
            </a:extLst>
          </p:cNvPr>
          <p:cNvSpPr txBox="1">
            <a:spLocks/>
          </p:cNvSpPr>
          <p:nvPr/>
        </p:nvSpPr>
        <p:spPr>
          <a:xfrm>
            <a:off x="2333769" y="2623045"/>
            <a:ext cx="8812338" cy="1354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a-ES" sz="2000" dirty="0">
                <a:latin typeface="Arial Black" panose="020B0A04020102020204" pitchFamily="34" charset="0"/>
              </a:rPr>
              <a:t>La necessitat que vull cobrir: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ca-ES" sz="2000" dirty="0">
                <a:latin typeface="Arial Black" panose="020B0A04020102020204" pitchFamily="34" charset="0"/>
              </a:rPr>
              <a:t>Poder visualitzar de manera interactiva, inclús “</a:t>
            </a:r>
            <a:r>
              <a:rPr lang="ca-ES" sz="2000" dirty="0" err="1">
                <a:latin typeface="Arial Black" panose="020B0A04020102020204" pitchFamily="34" charset="0"/>
              </a:rPr>
              <a:t>gamificar</a:t>
            </a:r>
            <a:r>
              <a:rPr lang="ca-ES" sz="2000" dirty="0">
                <a:latin typeface="Arial Black" panose="020B0A04020102020204" pitchFamily="34" charset="0"/>
              </a:rPr>
              <a:t>”, els llocs que has explorat, estàs explorant, i que voldràs explorar en un futur.</a:t>
            </a:r>
          </a:p>
        </p:txBody>
      </p:sp>
      <p:sp>
        <p:nvSpPr>
          <p:cNvPr id="57" name="Marcador de contenido 2">
            <a:extLst>
              <a:ext uri="{FF2B5EF4-FFF2-40B4-BE49-F238E27FC236}">
                <a16:creationId xmlns:a16="http://schemas.microsoft.com/office/drawing/2014/main" id="{0B8D65E7-FA0D-4714-B0AD-CB410A47770D}"/>
              </a:ext>
            </a:extLst>
          </p:cNvPr>
          <p:cNvSpPr txBox="1">
            <a:spLocks/>
          </p:cNvSpPr>
          <p:nvPr/>
        </p:nvSpPr>
        <p:spPr>
          <a:xfrm>
            <a:off x="2324826" y="4028437"/>
            <a:ext cx="8812338" cy="1354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a-ES" sz="2000" dirty="0">
                <a:latin typeface="Arial Black" panose="020B0A04020102020204" pitchFamily="34" charset="0"/>
              </a:rPr>
              <a:t>Altres problemes: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ca-ES" sz="2000" dirty="0">
                <a:latin typeface="Arial Black" panose="020B0A04020102020204" pitchFamily="34" charset="0"/>
              </a:rPr>
              <a:t>Casi sempre fem el mateix camí per anar als llocs.</a:t>
            </a:r>
          </a:p>
        </p:txBody>
      </p:sp>
    </p:spTree>
    <p:extLst>
      <p:ext uri="{BB962C8B-B14F-4D97-AF65-F5344CB8AC3E}">
        <p14:creationId xmlns:p14="http://schemas.microsoft.com/office/powerpoint/2010/main" val="234547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198E02A3-8285-4729-998B-E9F7643BB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33" r="2642" b="1742"/>
          <a:stretch/>
        </p:blipFill>
        <p:spPr>
          <a:xfrm>
            <a:off x="-17600926" y="-10433655"/>
            <a:ext cx="48602127" cy="27349716"/>
          </a:xfrm>
          <a:prstGeom prst="rect">
            <a:avLst/>
          </a:prstGeom>
          <a:noFill/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2B74B8B-18AB-4A36-A808-552F89B6F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55965" y="-823119"/>
            <a:ext cx="17794872" cy="960686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F02238-FC03-48E6-9C15-F2705BC5D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1279" y="-254329"/>
            <a:ext cx="9144000" cy="2387600"/>
          </a:xfrm>
        </p:spPr>
        <p:txBody>
          <a:bodyPr/>
          <a:lstStyle/>
          <a:p>
            <a:pPr algn="l"/>
            <a:r>
              <a:rPr lang="es-ES" sz="6000" dirty="0">
                <a:latin typeface="Arial Black" panose="020B0A04020102020204" pitchFamily="34" charset="0"/>
              </a:rPr>
              <a:t>BOIRA</a:t>
            </a:r>
            <a:endParaRPr lang="es-ES" dirty="0">
              <a:latin typeface="Arial Black" panose="020B0A040201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4922E5-DBC9-4F8E-9184-BA0F2CAF9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3183" y="1905607"/>
            <a:ext cx="9144000" cy="702647"/>
          </a:xfrm>
        </p:spPr>
        <p:txBody>
          <a:bodyPr>
            <a:normAutofit/>
          </a:bodyPr>
          <a:lstStyle/>
          <a:p>
            <a:pPr algn="l"/>
            <a:r>
              <a:rPr lang="es-ES" sz="4000" dirty="0" err="1">
                <a:latin typeface="Arial Black" panose="020B0A04020102020204" pitchFamily="34" charset="0"/>
              </a:rPr>
              <a:t>Solució</a:t>
            </a:r>
            <a:r>
              <a:rPr lang="es-ES" sz="4000" dirty="0">
                <a:latin typeface="Arial Black" panose="020B0A04020102020204" pitchFamily="34" charset="0"/>
              </a:rPr>
              <a:t> del problema</a:t>
            </a:r>
          </a:p>
        </p:txBody>
      </p:sp>
      <p:pic>
        <p:nvPicPr>
          <p:cNvPr id="1026" name="Picture 2" descr="Cloud Images Png on Sale | ubikare.io">
            <a:extLst>
              <a:ext uri="{FF2B5EF4-FFF2-40B4-BE49-F238E27FC236}">
                <a16:creationId xmlns:a16="http://schemas.microsoft.com/office/drawing/2014/main" id="{3957E38D-0A58-4E42-A4E2-AFF10E3E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18928" y="-3328874"/>
            <a:ext cx="2709332" cy="152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80DDED-855C-4115-BE4D-5A683B5F6243}"/>
              </a:ext>
            </a:extLst>
          </p:cNvPr>
          <p:cNvGrpSpPr/>
          <p:nvPr/>
        </p:nvGrpSpPr>
        <p:grpSpPr>
          <a:xfrm>
            <a:off x="-4028374" y="-5191180"/>
            <a:ext cx="19165988" cy="15454930"/>
            <a:chOff x="-3318121" y="-4704035"/>
            <a:chExt cx="18072080" cy="14572832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B4A3E403-0583-41AF-93FB-71C0A4AD2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782642" y="5036358"/>
              <a:ext cx="10910738" cy="4832439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A175C13C-EFA1-4B0E-8AE2-78720F0BE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-1213634" y="5033771"/>
              <a:ext cx="6659592" cy="2949578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EBA5CC8-988B-48EF-B6B3-DE241E06C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3318121" y="-823118"/>
              <a:ext cx="6659592" cy="2949578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C6C6C4C7-3D0E-4AE3-8A53-42931DB04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6200000">
              <a:off x="-5537820" y="1433917"/>
              <a:ext cx="10910738" cy="4832439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862ADAEB-AB5A-4C05-B9AF-EBFBACA0C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1357735" y="-2792976"/>
              <a:ext cx="10910738" cy="4832439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F6A070AE-CF6C-42AF-9722-939D4A124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3505756">
              <a:off x="6684220" y="-1664886"/>
              <a:ext cx="10910738" cy="4832439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13EBCB1E-36EB-42AC-98CA-AE9F6A4D0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6129081" y="-1397987"/>
              <a:ext cx="6659592" cy="2949578"/>
            </a:xfrm>
            <a:prstGeom prst="rect">
              <a:avLst/>
            </a:prstGeom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EE0DF2A8-0A46-4DB8-97FA-40263A587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5400000">
              <a:off x="8802249" y="3558814"/>
              <a:ext cx="6659592" cy="2949578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C203206B-9CA6-4C8E-AA6F-495B3C84FB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8094367" y="5261605"/>
              <a:ext cx="6659592" cy="2949578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571F67C9-284D-4D9B-9A11-3CD42EA265FF}"/>
              </a:ext>
            </a:extLst>
          </p:cNvPr>
          <p:cNvGrpSpPr/>
          <p:nvPr/>
        </p:nvGrpSpPr>
        <p:grpSpPr>
          <a:xfrm rot="10800000">
            <a:off x="-6693054" y="-4825228"/>
            <a:ext cx="25339008" cy="20432683"/>
            <a:chOff x="-3318121" y="-4704035"/>
            <a:chExt cx="18072080" cy="14572832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7E16C4EB-5299-4C84-AB96-95FEF1212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782642" y="5036358"/>
              <a:ext cx="10910738" cy="4832439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637C5A53-EF7C-47E4-A159-F028142F7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-1213634" y="5033770"/>
              <a:ext cx="6659592" cy="2949578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975476DE-9418-49E7-8B7B-1FF44D2B5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3318121" y="-823118"/>
              <a:ext cx="6659592" cy="2949578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E260EA4C-B014-44B3-B7F8-B5402717E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6200000">
              <a:off x="-5537820" y="1433917"/>
              <a:ext cx="10910738" cy="4832439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79C4C122-5888-46B0-A559-010D09928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1357735" y="-2792976"/>
              <a:ext cx="10910738" cy="4832439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3DB64621-7EA0-469A-8A3B-4EC243423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3505756">
              <a:off x="6684220" y="-1664886"/>
              <a:ext cx="10910738" cy="4832439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0EB2084B-F9D3-4424-B00F-F246264F8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6129081" y="-1397987"/>
              <a:ext cx="6659592" cy="2949578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6557405F-47C9-459A-98C6-09003C2F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5400000">
              <a:off x="8802249" y="3558814"/>
              <a:ext cx="6659592" cy="2949578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BB6DB0BD-01F9-481D-A907-2365D11938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8094367" y="5261605"/>
              <a:ext cx="6659592" cy="2949578"/>
            </a:xfrm>
            <a:prstGeom prst="rect">
              <a:avLst/>
            </a:prstGeom>
          </p:spPr>
        </p:pic>
      </p:grpSp>
      <p:sp>
        <p:nvSpPr>
          <p:cNvPr id="37" name="Marcador de contenido 2">
            <a:extLst>
              <a:ext uri="{FF2B5EF4-FFF2-40B4-BE49-F238E27FC236}">
                <a16:creationId xmlns:a16="http://schemas.microsoft.com/office/drawing/2014/main" id="{90C65A37-B7DE-4E25-B5C9-6776449E9F28}"/>
              </a:ext>
            </a:extLst>
          </p:cNvPr>
          <p:cNvSpPr txBox="1">
            <a:spLocks/>
          </p:cNvSpPr>
          <p:nvPr/>
        </p:nvSpPr>
        <p:spPr>
          <a:xfrm>
            <a:off x="2333769" y="2623045"/>
            <a:ext cx="6304802" cy="2043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a-ES" sz="2000" dirty="0">
                <a:latin typeface="Arial Black" panose="020B0A04020102020204" pitchFamily="34" charset="0"/>
              </a:rPr>
              <a:t>La solució: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ca-ES" sz="2000" dirty="0">
                <a:latin typeface="Arial Black" panose="020B0A04020102020204" pitchFamily="34" charset="0"/>
              </a:rPr>
              <a:t>Una </a:t>
            </a:r>
            <a:r>
              <a:rPr lang="ca-ES" sz="2000" dirty="0" err="1">
                <a:latin typeface="Arial Black" panose="020B0A04020102020204" pitchFamily="34" charset="0"/>
              </a:rPr>
              <a:t>App</a:t>
            </a:r>
            <a:r>
              <a:rPr lang="ca-ES" sz="2000" dirty="0">
                <a:latin typeface="Arial Black" panose="020B0A04020102020204" pitchFamily="34" charset="0"/>
              </a:rPr>
              <a:t> que mostri un mapa “emboirat” en excepció d’on has estat i on estàs actualment.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ca-ES" sz="2000" dirty="0">
                <a:latin typeface="Arial Black" panose="020B0A04020102020204" pitchFamily="34" charset="0"/>
              </a:rPr>
              <a:t>Concepte “</a:t>
            </a:r>
            <a:r>
              <a:rPr lang="ca-ES" sz="2000" dirty="0" err="1">
                <a:latin typeface="Arial Black" panose="020B0A04020102020204" pitchFamily="34" charset="0"/>
              </a:rPr>
              <a:t>Fog</a:t>
            </a:r>
            <a:r>
              <a:rPr lang="ca-ES" sz="2000" dirty="0">
                <a:latin typeface="Arial Black" panose="020B0A04020102020204" pitchFamily="34" charset="0"/>
              </a:rPr>
              <a:t> of </a:t>
            </a:r>
            <a:r>
              <a:rPr lang="ca-ES" sz="2000" dirty="0" err="1">
                <a:latin typeface="Arial Black" panose="020B0A04020102020204" pitchFamily="34" charset="0"/>
              </a:rPr>
              <a:t>War</a:t>
            </a:r>
            <a:r>
              <a:rPr lang="ca-ES" sz="2000" dirty="0">
                <a:latin typeface="Arial Black" panose="020B0A04020102020204" pitchFamily="34" charset="0"/>
              </a:rPr>
              <a:t>”.</a:t>
            </a:r>
          </a:p>
        </p:txBody>
      </p:sp>
      <p:sp>
        <p:nvSpPr>
          <p:cNvPr id="38" name="Marcador de contenido 2">
            <a:extLst>
              <a:ext uri="{FF2B5EF4-FFF2-40B4-BE49-F238E27FC236}">
                <a16:creationId xmlns:a16="http://schemas.microsoft.com/office/drawing/2014/main" id="{1B9761FC-8A10-4025-A045-5B3E990C79B6}"/>
              </a:ext>
            </a:extLst>
          </p:cNvPr>
          <p:cNvSpPr txBox="1">
            <a:spLocks/>
          </p:cNvSpPr>
          <p:nvPr/>
        </p:nvSpPr>
        <p:spPr>
          <a:xfrm>
            <a:off x="2218124" y="4612099"/>
            <a:ext cx="6234021" cy="1354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sz="2000" dirty="0">
                <a:latin typeface="Arial Black" panose="020B0A04020102020204" pitchFamily="34" charset="0"/>
              </a:rPr>
              <a:t>L’objectiu es escampar la boira, </a:t>
            </a:r>
          </a:p>
          <a:p>
            <a:r>
              <a:rPr lang="ca-ES" sz="2000" dirty="0">
                <a:latin typeface="Arial Black" panose="020B0A04020102020204" pitchFamily="34" charset="0"/>
              </a:rPr>
              <a:t>literalment.</a:t>
            </a:r>
          </a:p>
        </p:txBody>
      </p:sp>
      <p:pic>
        <p:nvPicPr>
          <p:cNvPr id="6" name="Picture 2" descr="This Is the 1 Map You Need to Use For All Your Pokémon Go Needs | Pokemon go,  Pokemon, Niantic">
            <a:extLst>
              <a:ext uri="{FF2B5EF4-FFF2-40B4-BE49-F238E27FC236}">
                <a16:creationId xmlns:a16="http://schemas.microsoft.com/office/drawing/2014/main" id="{D32D852A-9F44-4E09-94AE-FB68020A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042" y="909474"/>
            <a:ext cx="3631865" cy="544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upo 39">
            <a:extLst>
              <a:ext uri="{FF2B5EF4-FFF2-40B4-BE49-F238E27FC236}">
                <a16:creationId xmlns:a16="http://schemas.microsoft.com/office/drawing/2014/main" id="{149A3C31-F8CA-440A-ACA1-76AB7CF3FCA9}"/>
              </a:ext>
            </a:extLst>
          </p:cNvPr>
          <p:cNvGrpSpPr/>
          <p:nvPr/>
        </p:nvGrpSpPr>
        <p:grpSpPr>
          <a:xfrm rot="5400000">
            <a:off x="6601094" y="-500047"/>
            <a:ext cx="8692812" cy="7585298"/>
            <a:chOff x="-4863454" y="-4704035"/>
            <a:chExt cx="19419262" cy="14009541"/>
          </a:xfrm>
        </p:grpSpPr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72E668D6-3B38-4A25-BDEC-9D48F2C5F3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4863454" y="651672"/>
              <a:ext cx="10910739" cy="4832439"/>
            </a:xfrm>
            <a:prstGeom prst="rect">
              <a:avLst/>
            </a:prstGeom>
          </p:spPr>
        </p:pic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A124258F-4916-4ABA-BD7D-FC1D80BE7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-2973614" y="5050788"/>
              <a:ext cx="6659593" cy="2949579"/>
            </a:xfrm>
            <a:prstGeom prst="rect">
              <a:avLst/>
            </a:prstGeom>
          </p:spPr>
        </p:pic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9EE1A753-90B0-4CD5-A235-089E9BA58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3318121" y="-823118"/>
              <a:ext cx="6659592" cy="2949578"/>
            </a:xfrm>
            <a:prstGeom prst="rect">
              <a:avLst/>
            </a:prstGeom>
          </p:spPr>
        </p:pic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A3F6D76E-1824-40A4-AE0D-8C952FA3B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6200000">
              <a:off x="-5537820" y="1433917"/>
              <a:ext cx="10910738" cy="4832439"/>
            </a:xfrm>
            <a:prstGeom prst="rect">
              <a:avLst/>
            </a:prstGeom>
          </p:spPr>
        </p:pic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A77D706C-2028-4620-96BA-AC2274C73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9558233">
              <a:off x="-1159379" y="-3834625"/>
              <a:ext cx="10910739" cy="4832439"/>
            </a:xfrm>
            <a:prstGeom prst="rect">
              <a:avLst/>
            </a:prstGeom>
          </p:spPr>
        </p:pic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4200C0E9-2A2E-4BD9-84EF-66515F00F3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3505756">
              <a:off x="6684220" y="-1664886"/>
              <a:ext cx="10910738" cy="4832439"/>
            </a:xfrm>
            <a:prstGeom prst="rect">
              <a:avLst/>
            </a:prstGeom>
          </p:spPr>
        </p:pic>
        <p:pic>
          <p:nvPicPr>
            <p:cNvPr id="48" name="Imagen 47">
              <a:extLst>
                <a:ext uri="{FF2B5EF4-FFF2-40B4-BE49-F238E27FC236}">
                  <a16:creationId xmlns:a16="http://schemas.microsoft.com/office/drawing/2014/main" id="{DA159F0E-7D54-4670-8131-F9E459625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6171190" y="-2102433"/>
              <a:ext cx="6659593" cy="2949579"/>
            </a:xfrm>
            <a:prstGeom prst="rect">
              <a:avLst/>
            </a:prstGeom>
          </p:spPr>
        </p:pic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CEFD83F6-1CC4-4941-9D2A-2F3F0D74A4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5400000">
              <a:off x="8626411" y="2094131"/>
              <a:ext cx="6659592" cy="2949578"/>
            </a:xfrm>
            <a:prstGeom prst="rect">
              <a:avLst/>
            </a:prstGeom>
          </p:spPr>
        </p:pic>
        <p:pic>
          <p:nvPicPr>
            <p:cNvPr id="50" name="Imagen 49">
              <a:extLst>
                <a:ext uri="{FF2B5EF4-FFF2-40B4-BE49-F238E27FC236}">
                  <a16:creationId xmlns:a16="http://schemas.microsoft.com/office/drawing/2014/main" id="{62C59335-5DD9-4743-B862-382AF2F28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6831785" y="5913685"/>
              <a:ext cx="6659593" cy="2949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624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2B74B8B-18AB-4A36-A808-552F89B6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34500" y="-1894603"/>
            <a:ext cx="19005731" cy="1026056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F02238-FC03-48E6-9C15-F2705BC5D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1279" y="-254329"/>
            <a:ext cx="9144000" cy="2387600"/>
          </a:xfrm>
        </p:spPr>
        <p:txBody>
          <a:bodyPr/>
          <a:lstStyle/>
          <a:p>
            <a:pPr algn="l"/>
            <a:r>
              <a:rPr lang="es-ES" sz="6000" dirty="0">
                <a:latin typeface="Arial Black" panose="020B0A04020102020204" pitchFamily="34" charset="0"/>
              </a:rPr>
              <a:t>BOIRA</a:t>
            </a:r>
            <a:endParaRPr lang="es-ES" dirty="0">
              <a:latin typeface="Arial Black" panose="020B0A040201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4922E5-DBC9-4F8E-9184-BA0F2CAF9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3183" y="1905607"/>
            <a:ext cx="9144000" cy="702647"/>
          </a:xfrm>
        </p:spPr>
        <p:txBody>
          <a:bodyPr>
            <a:normAutofit/>
          </a:bodyPr>
          <a:lstStyle/>
          <a:p>
            <a:pPr algn="l"/>
            <a:r>
              <a:rPr lang="ca-ES" sz="4000" dirty="0">
                <a:latin typeface="Arial Black" panose="020B0A04020102020204" pitchFamily="34" charset="0"/>
              </a:rPr>
              <a:t>Mercat i públic objectiu </a:t>
            </a:r>
          </a:p>
        </p:txBody>
      </p:sp>
      <p:pic>
        <p:nvPicPr>
          <p:cNvPr id="1026" name="Picture 2" descr="Cloud Images Png on Sale | ubikare.io">
            <a:extLst>
              <a:ext uri="{FF2B5EF4-FFF2-40B4-BE49-F238E27FC236}">
                <a16:creationId xmlns:a16="http://schemas.microsoft.com/office/drawing/2014/main" id="{3957E38D-0A58-4E42-A4E2-AFF10E3E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18928" y="-3328874"/>
            <a:ext cx="2709332" cy="152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80DDED-855C-4115-BE4D-5A683B5F6243}"/>
              </a:ext>
            </a:extLst>
          </p:cNvPr>
          <p:cNvGrpSpPr/>
          <p:nvPr/>
        </p:nvGrpSpPr>
        <p:grpSpPr>
          <a:xfrm>
            <a:off x="-3318121" y="-4704035"/>
            <a:ext cx="18072080" cy="14572832"/>
            <a:chOff x="-3318121" y="-4704035"/>
            <a:chExt cx="18072080" cy="14572832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B4A3E403-0583-41AF-93FB-71C0A4AD2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782642" y="5036358"/>
              <a:ext cx="10910738" cy="4832439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A175C13C-EFA1-4B0E-8AE2-78720F0BE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-1213634" y="5033771"/>
              <a:ext cx="6659592" cy="2949578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EBA5CC8-988B-48EF-B6B3-DE241E06C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3318121" y="-823118"/>
              <a:ext cx="6659592" cy="2949578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C6C6C4C7-3D0E-4AE3-8A53-42931DB04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6200000">
              <a:off x="-5537820" y="1433917"/>
              <a:ext cx="10910738" cy="4832439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862ADAEB-AB5A-4C05-B9AF-EBFBACA0C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1357735" y="-2792976"/>
              <a:ext cx="10910738" cy="4832439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F6A070AE-CF6C-42AF-9722-939D4A124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3505756">
              <a:off x="6684220" y="-1664886"/>
              <a:ext cx="10910738" cy="4832439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13EBCB1E-36EB-42AC-98CA-AE9F6A4D0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6129081" y="-1397987"/>
              <a:ext cx="6659592" cy="2949578"/>
            </a:xfrm>
            <a:prstGeom prst="rect">
              <a:avLst/>
            </a:prstGeom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EE0DF2A8-0A46-4DB8-97FA-40263A587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5400000">
              <a:off x="8802249" y="3558814"/>
              <a:ext cx="6659592" cy="2949578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C203206B-9CA6-4C8E-AA6F-495B3C84FB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8094367" y="5261605"/>
              <a:ext cx="6659592" cy="2949578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571F67C9-284D-4D9B-9A11-3CD42EA265FF}"/>
              </a:ext>
            </a:extLst>
          </p:cNvPr>
          <p:cNvGrpSpPr/>
          <p:nvPr/>
        </p:nvGrpSpPr>
        <p:grpSpPr>
          <a:xfrm rot="10800000">
            <a:off x="-4765521" y="-4563418"/>
            <a:ext cx="22685324" cy="18292825"/>
            <a:chOff x="-3318121" y="-4704035"/>
            <a:chExt cx="18072080" cy="14572832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7E16C4EB-5299-4C84-AB96-95FEF1212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782642" y="5036358"/>
              <a:ext cx="10910738" cy="4832439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637C5A53-EF7C-47E4-A159-F028142F7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-1213634" y="5033771"/>
              <a:ext cx="6659592" cy="2949578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975476DE-9418-49E7-8B7B-1FF44D2B5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3318121" y="-823118"/>
              <a:ext cx="6659592" cy="2949578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E260EA4C-B014-44B3-B7F8-B5402717E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6200000">
              <a:off x="-5537820" y="1433917"/>
              <a:ext cx="10910738" cy="4832439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79C4C122-5888-46B0-A559-010D09928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1357735" y="-2792976"/>
              <a:ext cx="10910738" cy="4832439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3DB64621-7EA0-469A-8A3B-4EC243423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3505756">
              <a:off x="6684220" y="-1664886"/>
              <a:ext cx="10910738" cy="4832439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0EB2084B-F9D3-4424-B00F-F246264F8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6129081" y="-1397987"/>
              <a:ext cx="6659592" cy="2949578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6557405F-47C9-459A-98C6-09003C2F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5400000">
              <a:off x="8802249" y="3558814"/>
              <a:ext cx="6659592" cy="2949578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BB6DB0BD-01F9-481D-A907-2365D11938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8094367" y="5261605"/>
              <a:ext cx="6659592" cy="2949578"/>
            </a:xfrm>
            <a:prstGeom prst="rect">
              <a:avLst/>
            </a:prstGeom>
          </p:spPr>
        </p:pic>
      </p:grpSp>
      <p:sp>
        <p:nvSpPr>
          <p:cNvPr id="46" name="Marcador de contenido 2">
            <a:extLst>
              <a:ext uri="{FF2B5EF4-FFF2-40B4-BE49-F238E27FC236}">
                <a16:creationId xmlns:a16="http://schemas.microsoft.com/office/drawing/2014/main" id="{69455D67-4230-48F9-ABCA-3D4C0CD1AE43}"/>
              </a:ext>
            </a:extLst>
          </p:cNvPr>
          <p:cNvSpPr txBox="1">
            <a:spLocks/>
          </p:cNvSpPr>
          <p:nvPr/>
        </p:nvSpPr>
        <p:spPr>
          <a:xfrm>
            <a:off x="2316503" y="2696482"/>
            <a:ext cx="9095144" cy="112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a-ES" sz="2000" dirty="0">
                <a:latin typeface="Arial Black" panose="020B0A04020102020204" pitchFamily="34" charset="0"/>
              </a:rPr>
              <a:t>Exploradors: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ca-ES" sz="2000" dirty="0">
                <a:latin typeface="Arial Black" panose="020B0A04020102020204" pitchFamily="34" charset="0"/>
              </a:rPr>
              <a:t>Gent que li agrada caminar, córrer, visitar llocs, viatjar, etc.</a:t>
            </a:r>
          </a:p>
          <a:p>
            <a:pPr algn="l"/>
            <a:endParaRPr lang="ca-ES" sz="2000" dirty="0">
              <a:latin typeface="Arial Black" panose="020B0A04020102020204" pitchFamily="34" charset="0"/>
            </a:endParaRPr>
          </a:p>
          <a:p>
            <a:pPr algn="l"/>
            <a:endParaRPr lang="es-ES" sz="2000" dirty="0">
              <a:latin typeface="Arial Black" panose="020B0A040201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>
              <a:latin typeface="Arial Black" panose="020B0A04020102020204" pitchFamily="34" charset="0"/>
            </a:endParaRPr>
          </a:p>
          <a:p>
            <a:endParaRPr lang="es-ES" dirty="0"/>
          </a:p>
        </p:txBody>
      </p:sp>
      <p:sp>
        <p:nvSpPr>
          <p:cNvPr id="35" name="Marcador de contenido 2">
            <a:extLst>
              <a:ext uri="{FF2B5EF4-FFF2-40B4-BE49-F238E27FC236}">
                <a16:creationId xmlns:a16="http://schemas.microsoft.com/office/drawing/2014/main" id="{CA57CBBB-1E66-4937-8D5C-BDADA01586D4}"/>
              </a:ext>
            </a:extLst>
          </p:cNvPr>
          <p:cNvSpPr txBox="1">
            <a:spLocks/>
          </p:cNvSpPr>
          <p:nvPr/>
        </p:nvSpPr>
        <p:spPr>
          <a:xfrm>
            <a:off x="2347611" y="4148042"/>
            <a:ext cx="9095144" cy="1597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a-ES" sz="2000" dirty="0">
                <a:latin typeface="Arial Black" panose="020B0A04020102020204" pitchFamily="34" charset="0"/>
              </a:rPr>
              <a:t>Negocis, ajuntaments, organitzacions: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ca-ES" sz="2000" dirty="0">
                <a:latin typeface="Arial Black" panose="020B0A04020102020204" pitchFamily="34" charset="0"/>
              </a:rPr>
              <a:t>Utilitzar l’incentiu d’explorar per influenciar als usuaris a passar per localitzacions concretes.</a:t>
            </a:r>
          </a:p>
          <a:p>
            <a:pPr algn="l"/>
            <a:endParaRPr lang="ca-ES" sz="2000" dirty="0">
              <a:latin typeface="Arial Black" panose="020B0A04020102020204" pitchFamily="34" charset="0"/>
            </a:endParaRPr>
          </a:p>
          <a:p>
            <a:pPr algn="l"/>
            <a:endParaRPr lang="es-ES" sz="2000" dirty="0">
              <a:latin typeface="Arial Black" panose="020B0A040201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>
              <a:latin typeface="Arial Black" panose="020B0A04020102020204" pitchFamily="34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909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2B74B8B-18AB-4A36-A808-552F89B6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71970" y="-3328874"/>
            <a:ext cx="18178568" cy="981401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F02238-FC03-48E6-9C15-F2705BC5D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1279" y="-254329"/>
            <a:ext cx="9144000" cy="2387600"/>
          </a:xfrm>
        </p:spPr>
        <p:txBody>
          <a:bodyPr/>
          <a:lstStyle/>
          <a:p>
            <a:pPr algn="l"/>
            <a:r>
              <a:rPr lang="es-ES" sz="6000" dirty="0">
                <a:latin typeface="Arial Black" panose="020B0A04020102020204" pitchFamily="34" charset="0"/>
              </a:rPr>
              <a:t>BOIRA</a:t>
            </a:r>
            <a:endParaRPr lang="es-ES" dirty="0">
              <a:latin typeface="Arial Black" panose="020B0A040201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4922E5-DBC9-4F8E-9184-BA0F2CAF9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3183" y="1978365"/>
            <a:ext cx="9270000" cy="73016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ca-ES" sz="4000" dirty="0">
                <a:latin typeface="Arial Black" panose="020B0A04020102020204" pitchFamily="34" charset="0"/>
              </a:rPr>
              <a:t>Anàlisi de la competència i fet diferencial</a:t>
            </a:r>
          </a:p>
        </p:txBody>
      </p:sp>
      <p:pic>
        <p:nvPicPr>
          <p:cNvPr id="1026" name="Picture 2" descr="Cloud Images Png on Sale | ubikare.io">
            <a:extLst>
              <a:ext uri="{FF2B5EF4-FFF2-40B4-BE49-F238E27FC236}">
                <a16:creationId xmlns:a16="http://schemas.microsoft.com/office/drawing/2014/main" id="{3957E38D-0A58-4E42-A4E2-AFF10E3E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18928" y="-3328874"/>
            <a:ext cx="2709332" cy="152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80DDED-855C-4115-BE4D-5A683B5F6243}"/>
              </a:ext>
            </a:extLst>
          </p:cNvPr>
          <p:cNvGrpSpPr/>
          <p:nvPr/>
        </p:nvGrpSpPr>
        <p:grpSpPr>
          <a:xfrm>
            <a:off x="-3406704" y="-4282647"/>
            <a:ext cx="18072080" cy="14572832"/>
            <a:chOff x="-3318121" y="-4704035"/>
            <a:chExt cx="18072080" cy="14572832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B4A3E403-0583-41AF-93FB-71C0A4AD2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782642" y="5036358"/>
              <a:ext cx="10910738" cy="4832439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A175C13C-EFA1-4B0E-8AE2-78720F0BE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-1213634" y="5033771"/>
              <a:ext cx="6659592" cy="2949578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EBA5CC8-988B-48EF-B6B3-DE241E06C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3318121" y="-823118"/>
              <a:ext cx="6659592" cy="2949578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C6C6C4C7-3D0E-4AE3-8A53-42931DB04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6200000">
              <a:off x="-5537820" y="1433917"/>
              <a:ext cx="10910738" cy="4832439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862ADAEB-AB5A-4C05-B9AF-EBFBACA0C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1357735" y="-2792976"/>
              <a:ext cx="10910738" cy="4832439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F6A070AE-CF6C-42AF-9722-939D4A124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3505756">
              <a:off x="6684220" y="-1664886"/>
              <a:ext cx="10910738" cy="4832439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13EBCB1E-36EB-42AC-98CA-AE9F6A4D0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6129081" y="-1397987"/>
              <a:ext cx="6659592" cy="2949578"/>
            </a:xfrm>
            <a:prstGeom prst="rect">
              <a:avLst/>
            </a:prstGeom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EE0DF2A8-0A46-4DB8-97FA-40263A587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5400000">
              <a:off x="8802249" y="3558814"/>
              <a:ext cx="6659592" cy="2949578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C203206B-9CA6-4C8E-AA6F-495B3C84FB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8094367" y="5261605"/>
              <a:ext cx="6659592" cy="2949578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571F67C9-284D-4D9B-9A11-3CD42EA265FF}"/>
              </a:ext>
            </a:extLst>
          </p:cNvPr>
          <p:cNvGrpSpPr/>
          <p:nvPr/>
        </p:nvGrpSpPr>
        <p:grpSpPr>
          <a:xfrm rot="10800000">
            <a:off x="-2730244" y="-4112811"/>
            <a:ext cx="19248438" cy="18292825"/>
            <a:chOff x="-3318121" y="-4704035"/>
            <a:chExt cx="18072080" cy="14572832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7E16C4EB-5299-4C84-AB96-95FEF1212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782642" y="5036358"/>
              <a:ext cx="10910738" cy="4832439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637C5A53-EF7C-47E4-A159-F028142F7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-1213634" y="5033771"/>
              <a:ext cx="6659592" cy="2949578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975476DE-9418-49E7-8B7B-1FF44D2B5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3318121" y="-823118"/>
              <a:ext cx="6659592" cy="2949578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E260EA4C-B014-44B3-B7F8-B5402717E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6200000">
              <a:off x="-5537820" y="1433917"/>
              <a:ext cx="10910738" cy="4832439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79C4C122-5888-46B0-A559-010D09928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1357735" y="-2792976"/>
              <a:ext cx="10910738" cy="4832439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3DB64621-7EA0-469A-8A3B-4EC243423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3505756">
              <a:off x="6684220" y="-1664886"/>
              <a:ext cx="10910738" cy="4832439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0EB2084B-F9D3-4424-B00F-F246264F8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6129081" y="-1397987"/>
              <a:ext cx="6659592" cy="2949578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6557405F-47C9-459A-98C6-09003C2F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5400000">
              <a:off x="8802249" y="3558814"/>
              <a:ext cx="6659592" cy="2949578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BB6DB0BD-01F9-481D-A907-2365D11938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8094367" y="5261605"/>
              <a:ext cx="6659592" cy="2949578"/>
            </a:xfrm>
            <a:prstGeom prst="rect">
              <a:avLst/>
            </a:prstGeom>
          </p:spPr>
        </p:pic>
      </p:grpSp>
      <p:sp>
        <p:nvSpPr>
          <p:cNvPr id="35" name="Marcador de contenido 2">
            <a:extLst>
              <a:ext uri="{FF2B5EF4-FFF2-40B4-BE49-F238E27FC236}">
                <a16:creationId xmlns:a16="http://schemas.microsoft.com/office/drawing/2014/main" id="{5E3EAB94-3788-4A4B-8900-A0ED1E028AEF}"/>
              </a:ext>
            </a:extLst>
          </p:cNvPr>
          <p:cNvSpPr txBox="1">
            <a:spLocks/>
          </p:cNvSpPr>
          <p:nvPr/>
        </p:nvSpPr>
        <p:spPr>
          <a:xfrm>
            <a:off x="2316503" y="2696482"/>
            <a:ext cx="9095144" cy="936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a-ES" sz="2000" dirty="0" err="1">
                <a:latin typeface="Arial Black" panose="020B0A04020102020204" pitchFamily="34" charset="0"/>
              </a:rPr>
              <a:t>Google</a:t>
            </a:r>
            <a:r>
              <a:rPr lang="ca-ES" sz="2000" dirty="0">
                <a:latin typeface="Arial Black" panose="020B0A04020102020204" pitchFamily="34" charset="0"/>
              </a:rPr>
              <a:t> </a:t>
            </a:r>
            <a:r>
              <a:rPr lang="ca-ES" sz="2000" dirty="0" err="1">
                <a:latin typeface="Arial Black" panose="020B0A04020102020204" pitchFamily="34" charset="0"/>
              </a:rPr>
              <a:t>Maps</a:t>
            </a:r>
            <a:r>
              <a:rPr lang="ca-ES" sz="2000" dirty="0">
                <a:latin typeface="Arial Black" panose="020B0A04020102020204" pitchFamily="34" charset="0"/>
              </a:rPr>
              <a:t> (Eina a utilitzar)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ca-ES" sz="2000" dirty="0" err="1">
                <a:latin typeface="Arial Black" panose="020B0A04020102020204" pitchFamily="34" charset="0"/>
              </a:rPr>
              <a:t>Timeline</a:t>
            </a:r>
            <a:r>
              <a:rPr lang="ca-ES" sz="2000" dirty="0">
                <a:latin typeface="Arial Black" panose="020B0A04020102020204" pitchFamily="34" charset="0"/>
              </a:rPr>
              <a:t>. </a:t>
            </a:r>
          </a:p>
          <a:p>
            <a:pPr algn="l"/>
            <a:endParaRPr lang="es-ES" sz="2000" dirty="0">
              <a:latin typeface="Arial Black" panose="020B0A040201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>
              <a:latin typeface="Arial Black" panose="020B0A04020102020204" pitchFamily="34" charset="0"/>
            </a:endParaRPr>
          </a:p>
          <a:p>
            <a:endParaRPr lang="es-ES" dirty="0"/>
          </a:p>
        </p:txBody>
      </p:sp>
      <p:sp>
        <p:nvSpPr>
          <p:cNvPr id="36" name="Marcador de contenido 2">
            <a:extLst>
              <a:ext uri="{FF2B5EF4-FFF2-40B4-BE49-F238E27FC236}">
                <a16:creationId xmlns:a16="http://schemas.microsoft.com/office/drawing/2014/main" id="{4011E90B-70D0-4BA8-8BA1-9EDC9D34D5D0}"/>
              </a:ext>
            </a:extLst>
          </p:cNvPr>
          <p:cNvSpPr txBox="1">
            <a:spLocks/>
          </p:cNvSpPr>
          <p:nvPr/>
        </p:nvSpPr>
        <p:spPr>
          <a:xfrm>
            <a:off x="2340875" y="3684303"/>
            <a:ext cx="9095144" cy="848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a-ES" sz="2000" dirty="0" err="1">
                <a:latin typeface="Arial Black" panose="020B0A04020102020204" pitchFamily="34" charset="0"/>
              </a:rPr>
              <a:t>Pokemon</a:t>
            </a:r>
            <a:r>
              <a:rPr lang="ca-ES" sz="2000" dirty="0">
                <a:latin typeface="Arial Black" panose="020B0A04020102020204" pitchFamily="34" charset="0"/>
              </a:rPr>
              <a:t> GO (Referència)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ca-ES" sz="2000" dirty="0">
                <a:latin typeface="Arial Black" panose="020B0A04020102020204" pitchFamily="34" charset="0"/>
              </a:rPr>
              <a:t>L’estètica i funcions bàsiques. </a:t>
            </a:r>
          </a:p>
          <a:p>
            <a:pPr algn="l"/>
            <a:endParaRPr lang="ca-ES" sz="2000" dirty="0">
              <a:latin typeface="Arial Black" panose="020B0A04020102020204" pitchFamily="34" charset="0"/>
            </a:endParaRPr>
          </a:p>
          <a:p>
            <a:pPr algn="l"/>
            <a:endParaRPr lang="es-ES" sz="2000" dirty="0">
              <a:latin typeface="Arial Black" panose="020B0A040201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>
              <a:latin typeface="Arial Black" panose="020B0A04020102020204" pitchFamily="34" charset="0"/>
            </a:endParaRPr>
          </a:p>
          <a:p>
            <a:endParaRPr lang="es-ES" dirty="0"/>
          </a:p>
        </p:txBody>
      </p:sp>
      <p:sp>
        <p:nvSpPr>
          <p:cNvPr id="37" name="Marcador de contenido 2">
            <a:extLst>
              <a:ext uri="{FF2B5EF4-FFF2-40B4-BE49-F238E27FC236}">
                <a16:creationId xmlns:a16="http://schemas.microsoft.com/office/drawing/2014/main" id="{081E45E4-A479-4D36-85CF-BB6914508493}"/>
              </a:ext>
            </a:extLst>
          </p:cNvPr>
          <p:cNvSpPr txBox="1">
            <a:spLocks/>
          </p:cNvSpPr>
          <p:nvPr/>
        </p:nvSpPr>
        <p:spPr>
          <a:xfrm>
            <a:off x="2340875" y="4691160"/>
            <a:ext cx="9095144" cy="848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a-ES" sz="2000" dirty="0" err="1">
                <a:latin typeface="Arial Black" panose="020B0A04020102020204" pitchFamily="34" charset="0"/>
              </a:rPr>
              <a:t>Mystery</a:t>
            </a:r>
            <a:r>
              <a:rPr lang="ca-ES" sz="2000" dirty="0">
                <a:latin typeface="Arial Black" panose="020B0A04020102020204" pitchFamily="34" charset="0"/>
              </a:rPr>
              <a:t> </a:t>
            </a:r>
            <a:r>
              <a:rPr lang="ca-ES" sz="2000" dirty="0" err="1">
                <a:latin typeface="Arial Black" panose="020B0A04020102020204" pitchFamily="34" charset="0"/>
              </a:rPr>
              <a:t>Hike</a:t>
            </a:r>
            <a:r>
              <a:rPr lang="ca-ES" sz="2000" dirty="0">
                <a:latin typeface="Arial Black" panose="020B0A04020102020204" pitchFamily="34" charset="0"/>
              </a:rPr>
              <a:t> (Competència directe i, per tant, referència)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ca-ES" sz="2000" dirty="0">
                <a:latin typeface="Arial Black" panose="020B0A04020102020204" pitchFamily="34" charset="0"/>
              </a:rPr>
              <a:t>En desenvolupament, sense data de publicació, 2D.</a:t>
            </a:r>
          </a:p>
          <a:p>
            <a:pPr algn="l"/>
            <a:endParaRPr lang="ca-ES" sz="2000" dirty="0">
              <a:latin typeface="Arial Black" panose="020B0A04020102020204" pitchFamily="34" charset="0"/>
            </a:endParaRPr>
          </a:p>
          <a:p>
            <a:pPr algn="l"/>
            <a:endParaRPr lang="es-ES" sz="2000" dirty="0">
              <a:latin typeface="Arial Black" panose="020B0A040201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>
              <a:latin typeface="Arial Black" panose="020B0A04020102020204" pitchFamily="34" charset="0"/>
            </a:endParaRPr>
          </a:p>
          <a:p>
            <a:endParaRPr lang="es-ES" dirty="0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CA9C9381-B068-406A-85FB-6891F562BBB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002" y="740324"/>
            <a:ext cx="3040649" cy="549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56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2B74B8B-18AB-4A36-A808-552F89B6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6334" y="-288408"/>
            <a:ext cx="17794872" cy="960686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F02238-FC03-48E6-9C15-F2705BC5D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1279" y="-254329"/>
            <a:ext cx="9144000" cy="2387600"/>
          </a:xfrm>
        </p:spPr>
        <p:txBody>
          <a:bodyPr/>
          <a:lstStyle/>
          <a:p>
            <a:pPr algn="l"/>
            <a:r>
              <a:rPr lang="es-ES" sz="6000" dirty="0">
                <a:latin typeface="Arial Black" panose="020B0A04020102020204" pitchFamily="34" charset="0"/>
              </a:rPr>
              <a:t>BOIRA</a:t>
            </a:r>
            <a:endParaRPr lang="es-ES" dirty="0">
              <a:latin typeface="Arial Black" panose="020B0A040201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4922E5-DBC9-4F8E-9184-BA0F2CAF9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3183" y="1978365"/>
            <a:ext cx="9270000" cy="730160"/>
          </a:xfrm>
        </p:spPr>
        <p:txBody>
          <a:bodyPr>
            <a:normAutofit/>
          </a:bodyPr>
          <a:lstStyle/>
          <a:p>
            <a:pPr algn="l"/>
            <a:r>
              <a:rPr lang="ca-ES" sz="4000" dirty="0">
                <a:latin typeface="Arial Black" panose="020B0A04020102020204" pitchFamily="34" charset="0"/>
              </a:rPr>
              <a:t>Extres</a:t>
            </a:r>
          </a:p>
        </p:txBody>
      </p:sp>
      <p:pic>
        <p:nvPicPr>
          <p:cNvPr id="1026" name="Picture 2" descr="Cloud Images Png on Sale | ubikare.io">
            <a:extLst>
              <a:ext uri="{FF2B5EF4-FFF2-40B4-BE49-F238E27FC236}">
                <a16:creationId xmlns:a16="http://schemas.microsoft.com/office/drawing/2014/main" id="{3957E38D-0A58-4E42-A4E2-AFF10E3E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18928" y="-3328874"/>
            <a:ext cx="2709332" cy="152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80DDED-855C-4115-BE4D-5A683B5F6243}"/>
              </a:ext>
            </a:extLst>
          </p:cNvPr>
          <p:cNvGrpSpPr/>
          <p:nvPr/>
        </p:nvGrpSpPr>
        <p:grpSpPr>
          <a:xfrm>
            <a:off x="-3318121" y="-4704035"/>
            <a:ext cx="18072080" cy="14572832"/>
            <a:chOff x="-3318121" y="-4704035"/>
            <a:chExt cx="18072080" cy="14572832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B4A3E403-0583-41AF-93FB-71C0A4AD2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782642" y="5036358"/>
              <a:ext cx="10910738" cy="4832439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A175C13C-EFA1-4B0E-8AE2-78720F0BE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-1213634" y="5033771"/>
              <a:ext cx="6659592" cy="2949578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EBA5CC8-988B-48EF-B6B3-DE241E06C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3318121" y="-823118"/>
              <a:ext cx="6659592" cy="2949578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C6C6C4C7-3D0E-4AE3-8A53-42931DB04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6200000">
              <a:off x="-5537820" y="1433917"/>
              <a:ext cx="10910738" cy="4832439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862ADAEB-AB5A-4C05-B9AF-EBFBACA0C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1357735" y="-2792976"/>
              <a:ext cx="10910738" cy="4832439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F6A070AE-CF6C-42AF-9722-939D4A124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3505756">
              <a:off x="6684220" y="-1664886"/>
              <a:ext cx="10910738" cy="4832439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13EBCB1E-36EB-42AC-98CA-AE9F6A4D0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6129081" y="-1397987"/>
              <a:ext cx="6659592" cy="2949578"/>
            </a:xfrm>
            <a:prstGeom prst="rect">
              <a:avLst/>
            </a:prstGeom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EE0DF2A8-0A46-4DB8-97FA-40263A587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5400000">
              <a:off x="8802249" y="3558814"/>
              <a:ext cx="6659592" cy="2949578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C203206B-9CA6-4C8E-AA6F-495B3C84FB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8094367" y="5261605"/>
              <a:ext cx="6659592" cy="2949578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571F67C9-284D-4D9B-9A11-3CD42EA265FF}"/>
              </a:ext>
            </a:extLst>
          </p:cNvPr>
          <p:cNvGrpSpPr/>
          <p:nvPr/>
        </p:nvGrpSpPr>
        <p:grpSpPr>
          <a:xfrm rot="10800000">
            <a:off x="-4765521" y="-4563418"/>
            <a:ext cx="22685324" cy="18292825"/>
            <a:chOff x="-3318121" y="-4704035"/>
            <a:chExt cx="18072080" cy="14572832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7E16C4EB-5299-4C84-AB96-95FEF1212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782642" y="5036358"/>
              <a:ext cx="10910738" cy="4832439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637C5A53-EF7C-47E4-A159-F028142F7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-1213634" y="5033771"/>
              <a:ext cx="6659592" cy="2949578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975476DE-9418-49E7-8B7B-1FF44D2B5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3318121" y="-823118"/>
              <a:ext cx="6659592" cy="2949578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E260EA4C-B014-44B3-B7F8-B5402717E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6200000">
              <a:off x="-5537820" y="1433917"/>
              <a:ext cx="10910738" cy="4832439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79C4C122-5888-46B0-A559-010D09928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1357735" y="-2792976"/>
              <a:ext cx="10910738" cy="4832439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3DB64621-7EA0-469A-8A3B-4EC243423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3505756">
              <a:off x="6684220" y="-1664886"/>
              <a:ext cx="10910738" cy="4832439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0EB2084B-F9D3-4424-B00F-F246264F8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6129081" y="-1397987"/>
              <a:ext cx="6659592" cy="2949578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6557405F-47C9-459A-98C6-09003C2F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5400000">
              <a:off x="8802249" y="3558814"/>
              <a:ext cx="6659592" cy="2949578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BB6DB0BD-01F9-481D-A907-2365D11938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8094367" y="5261605"/>
              <a:ext cx="6659592" cy="2949578"/>
            </a:xfrm>
            <a:prstGeom prst="rect">
              <a:avLst/>
            </a:prstGeom>
          </p:spPr>
        </p:pic>
      </p:grpSp>
      <p:sp>
        <p:nvSpPr>
          <p:cNvPr id="46" name="Marcador de contenido 2">
            <a:extLst>
              <a:ext uri="{FF2B5EF4-FFF2-40B4-BE49-F238E27FC236}">
                <a16:creationId xmlns:a16="http://schemas.microsoft.com/office/drawing/2014/main" id="{69455D67-4230-48F9-ABCA-3D4C0CD1AE43}"/>
              </a:ext>
            </a:extLst>
          </p:cNvPr>
          <p:cNvSpPr txBox="1">
            <a:spLocks/>
          </p:cNvSpPr>
          <p:nvPr/>
        </p:nvSpPr>
        <p:spPr>
          <a:xfrm>
            <a:off x="2375673" y="2635767"/>
            <a:ext cx="10515600" cy="1776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a-ES" sz="2000" dirty="0">
                <a:latin typeface="Arial Black" panose="020B0A04020102020204" pitchFamily="34" charset="0"/>
              </a:rPr>
              <a:t>Essència: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ca-ES" sz="2000" dirty="0" err="1">
                <a:latin typeface="Arial Black" panose="020B0A04020102020204" pitchFamily="34" charset="0"/>
              </a:rPr>
              <a:t>App</a:t>
            </a:r>
            <a:r>
              <a:rPr lang="ca-ES" sz="2000" dirty="0">
                <a:latin typeface="Arial Black" panose="020B0A04020102020204" pitchFamily="34" charset="0"/>
              </a:rPr>
              <a:t> amb estètica i funcionalitat similar a </a:t>
            </a:r>
            <a:r>
              <a:rPr lang="ca-ES" sz="2000" dirty="0" err="1">
                <a:latin typeface="Arial Black" panose="020B0A04020102020204" pitchFamily="34" charset="0"/>
              </a:rPr>
              <a:t>Pokemon</a:t>
            </a:r>
            <a:r>
              <a:rPr lang="ca-ES" sz="2000" dirty="0">
                <a:latin typeface="Arial Black" panose="020B0A04020102020204" pitchFamily="34" charset="0"/>
              </a:rPr>
              <a:t> </a:t>
            </a:r>
            <a:r>
              <a:rPr lang="ca-ES" sz="2000" dirty="0" err="1">
                <a:latin typeface="Arial Black" panose="020B0A04020102020204" pitchFamily="34" charset="0"/>
              </a:rPr>
              <a:t>Go</a:t>
            </a:r>
            <a:r>
              <a:rPr lang="ca-ES" sz="2000" dirty="0">
                <a:latin typeface="Arial Black" panose="020B0A04020102020204" pitchFamily="34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ca-ES" sz="2000" dirty="0">
                <a:latin typeface="Arial Black" panose="020B0A04020102020204" pitchFamily="34" charset="0"/>
              </a:rPr>
              <a:t>Utilitza el concepte “</a:t>
            </a:r>
            <a:r>
              <a:rPr lang="ca-ES" sz="2000" dirty="0" err="1">
                <a:latin typeface="Arial Black" panose="020B0A04020102020204" pitchFamily="34" charset="0"/>
              </a:rPr>
              <a:t>Fog</a:t>
            </a:r>
            <a:r>
              <a:rPr lang="ca-ES" sz="2000" dirty="0">
                <a:latin typeface="Arial Black" panose="020B0A04020102020204" pitchFamily="34" charset="0"/>
              </a:rPr>
              <a:t> Of </a:t>
            </a:r>
            <a:r>
              <a:rPr lang="ca-ES" sz="2000" dirty="0" err="1">
                <a:latin typeface="Arial Black" panose="020B0A04020102020204" pitchFamily="34" charset="0"/>
              </a:rPr>
              <a:t>War</a:t>
            </a:r>
            <a:r>
              <a:rPr lang="ca-ES" sz="2000" dirty="0">
                <a:latin typeface="Arial Black" panose="020B0A04020102020204" pitchFamily="34" charset="0"/>
              </a:rPr>
              <a:t>” per incentivar l’exploració.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ca-ES" sz="2000" dirty="0">
                <a:latin typeface="Arial Black" panose="020B0A04020102020204" pitchFamily="34" charset="0"/>
              </a:rPr>
              <a:t>Influencia l’exploració utilitzant elements de videojocs.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a-ES" sz="2000" dirty="0">
              <a:latin typeface="Arial Black" panose="020B0A040201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>
              <a:latin typeface="Arial Black" panose="020B0A04020102020204" pitchFamily="34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1751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2B74B8B-18AB-4A36-A808-552F89B6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25248" y="-2748866"/>
            <a:ext cx="17794872" cy="9606866"/>
          </a:xfrm>
          <a:prstGeom prst="rect">
            <a:avLst/>
          </a:prstGeom>
        </p:spPr>
      </p:pic>
      <p:pic>
        <p:nvPicPr>
          <p:cNvPr id="1026" name="Picture 2" descr="Cloud Images Png on Sale | ubikare.io">
            <a:extLst>
              <a:ext uri="{FF2B5EF4-FFF2-40B4-BE49-F238E27FC236}">
                <a16:creationId xmlns:a16="http://schemas.microsoft.com/office/drawing/2014/main" id="{3957E38D-0A58-4E42-A4E2-AFF10E3E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18928" y="-3328874"/>
            <a:ext cx="2709332" cy="152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80DDED-855C-4115-BE4D-5A683B5F6243}"/>
              </a:ext>
            </a:extLst>
          </p:cNvPr>
          <p:cNvGrpSpPr/>
          <p:nvPr/>
        </p:nvGrpSpPr>
        <p:grpSpPr>
          <a:xfrm>
            <a:off x="-3334985" y="-5153145"/>
            <a:ext cx="18072080" cy="14572832"/>
            <a:chOff x="-3318121" y="-4704035"/>
            <a:chExt cx="18072080" cy="14572832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B4A3E403-0583-41AF-93FB-71C0A4AD2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782642" y="5036358"/>
              <a:ext cx="10910738" cy="4832439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A175C13C-EFA1-4B0E-8AE2-78720F0BE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-1213634" y="5033771"/>
              <a:ext cx="6659592" cy="2949578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EBA5CC8-988B-48EF-B6B3-DE241E06C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3318121" y="-823118"/>
              <a:ext cx="6659592" cy="2949578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C6C6C4C7-3D0E-4AE3-8A53-42931DB04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6200000">
              <a:off x="-5537820" y="1433917"/>
              <a:ext cx="10910738" cy="4832439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862ADAEB-AB5A-4C05-B9AF-EBFBACA0C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1357735" y="-2792976"/>
              <a:ext cx="10910738" cy="4832439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F6A070AE-CF6C-42AF-9722-939D4A124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3505756">
              <a:off x="6684220" y="-1664886"/>
              <a:ext cx="10910738" cy="4832439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13EBCB1E-36EB-42AC-98CA-AE9F6A4D0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6129081" y="-1397987"/>
              <a:ext cx="6659592" cy="2949578"/>
            </a:xfrm>
            <a:prstGeom prst="rect">
              <a:avLst/>
            </a:prstGeom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EE0DF2A8-0A46-4DB8-97FA-40263A587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5400000">
              <a:off x="8802249" y="3558814"/>
              <a:ext cx="6659592" cy="2949578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C203206B-9CA6-4C8E-AA6F-495B3C84FB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8094367" y="5261605"/>
              <a:ext cx="6659592" cy="2949578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571F67C9-284D-4D9B-9A11-3CD42EA265FF}"/>
              </a:ext>
            </a:extLst>
          </p:cNvPr>
          <p:cNvGrpSpPr/>
          <p:nvPr/>
        </p:nvGrpSpPr>
        <p:grpSpPr>
          <a:xfrm rot="10800000">
            <a:off x="-799507" y="-2194782"/>
            <a:ext cx="14198981" cy="13038630"/>
            <a:chOff x="-3318121" y="-4704035"/>
            <a:chExt cx="18072080" cy="14572832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7E16C4EB-5299-4C84-AB96-95FEF1212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782642" y="5036358"/>
              <a:ext cx="10910738" cy="4832439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637C5A53-EF7C-47E4-A159-F028142F7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-1213634" y="5033771"/>
              <a:ext cx="6659592" cy="2949578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975476DE-9418-49E7-8B7B-1FF44D2B5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3318121" y="-823118"/>
              <a:ext cx="6659592" cy="2949578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E260EA4C-B014-44B3-B7F8-B5402717E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6200000">
              <a:off x="-5537820" y="1433917"/>
              <a:ext cx="10910738" cy="4832439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79C4C122-5888-46B0-A559-010D09928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0800000">
              <a:off x="-1357735" y="-2792976"/>
              <a:ext cx="10910738" cy="4832439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3DB64621-7EA0-469A-8A3B-4EC243423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13505756">
              <a:off x="6684220" y="-1664886"/>
              <a:ext cx="10910738" cy="4832439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0EB2084B-F9D3-4424-B00F-F246264F8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6129081" y="-1397987"/>
              <a:ext cx="6659592" cy="2949578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6557405F-47C9-459A-98C6-09003C2F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 rot="5400000">
              <a:off x="8802249" y="3558814"/>
              <a:ext cx="6659592" cy="2949578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BB6DB0BD-01F9-481D-A907-2365D11938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" t="22819" r="4385" b="16700"/>
            <a:stretch/>
          </p:blipFill>
          <p:spPr>
            <a:xfrm>
              <a:off x="8094367" y="5261605"/>
              <a:ext cx="6659592" cy="2949578"/>
            </a:xfrm>
            <a:prstGeom prst="rect">
              <a:avLst/>
            </a:prstGeom>
          </p:spPr>
        </p:pic>
      </p:grpSp>
      <p:sp>
        <p:nvSpPr>
          <p:cNvPr id="37" name="Título 1">
            <a:extLst>
              <a:ext uri="{FF2B5EF4-FFF2-40B4-BE49-F238E27FC236}">
                <a16:creationId xmlns:a16="http://schemas.microsoft.com/office/drawing/2014/main" id="{74BDDF35-0282-4A32-8572-8A91B4DFA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2467" y="228628"/>
            <a:ext cx="9144000" cy="2387600"/>
          </a:xfrm>
        </p:spPr>
        <p:txBody>
          <a:bodyPr/>
          <a:lstStyle/>
          <a:p>
            <a:r>
              <a:rPr lang="es-ES" sz="6000" dirty="0">
                <a:latin typeface="Arial Black" panose="020B0A04020102020204" pitchFamily="34" charset="0"/>
              </a:rPr>
              <a:t>BOIRA</a:t>
            </a:r>
            <a:endParaRPr lang="es-ES" dirty="0">
              <a:latin typeface="Arial Black" panose="020B0A04020102020204" pitchFamily="34" charset="0"/>
            </a:endParaRPr>
          </a:p>
        </p:txBody>
      </p:sp>
      <p:sp>
        <p:nvSpPr>
          <p:cNvPr id="38" name="Subtítulo 2">
            <a:extLst>
              <a:ext uri="{FF2B5EF4-FFF2-40B4-BE49-F238E27FC236}">
                <a16:creationId xmlns:a16="http://schemas.microsoft.com/office/drawing/2014/main" id="{E55A776C-D6A1-4A34-9AA9-1AD1B23D8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730" y="2571638"/>
            <a:ext cx="9270000" cy="3804362"/>
          </a:xfrm>
        </p:spPr>
        <p:txBody>
          <a:bodyPr>
            <a:normAutofit/>
          </a:bodyPr>
          <a:lstStyle/>
          <a:p>
            <a:r>
              <a:rPr lang="ca-ES" sz="4000" dirty="0">
                <a:latin typeface="Arial Black" panose="020B0A04020102020204" pitchFamily="34" charset="0"/>
              </a:rPr>
              <a:t>Gràcies</a:t>
            </a:r>
          </a:p>
          <a:p>
            <a:r>
              <a:rPr lang="ca-ES" sz="4000" dirty="0">
                <a:latin typeface="Arial Black" panose="020B0A04020102020204" pitchFamily="34" charset="0"/>
              </a:rPr>
              <a:t>Alguna pregunta?</a:t>
            </a:r>
          </a:p>
        </p:txBody>
      </p:sp>
    </p:spTree>
    <p:extLst>
      <p:ext uri="{BB962C8B-B14F-4D97-AF65-F5344CB8AC3E}">
        <p14:creationId xmlns:p14="http://schemas.microsoft.com/office/powerpoint/2010/main" val="116084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</TotalTime>
  <Words>223</Words>
  <Application>Microsoft Office PowerPoint</Application>
  <PresentationFormat>Panorámica</PresentationFormat>
  <Paragraphs>48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Calibri</vt:lpstr>
      <vt:lpstr>Calibri Light</vt:lpstr>
      <vt:lpstr>Office Theme</vt:lpstr>
      <vt:lpstr>BOIRA</vt:lpstr>
      <vt:lpstr>BOIRA</vt:lpstr>
      <vt:lpstr>BOIRA</vt:lpstr>
      <vt:lpstr>BOIRA</vt:lpstr>
      <vt:lpstr>BOIRA</vt:lpstr>
      <vt:lpstr>BOIRA</vt:lpstr>
      <vt:lpstr>BOIRA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BOIRA</dc:title>
  <dc:creator>Pol Bosch Matesanz</dc:creator>
  <cp:lastModifiedBy>Pol Bosch Matesanz</cp:lastModifiedBy>
  <cp:revision>5</cp:revision>
  <dcterms:created xsi:type="dcterms:W3CDTF">2024-05-27T08:01:35Z</dcterms:created>
  <dcterms:modified xsi:type="dcterms:W3CDTF">2024-05-27T12:41:34Z</dcterms:modified>
</cp:coreProperties>
</file>